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16" y="8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Le mot qui change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5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Transforme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fontAlgn="t"/>
            <a:r>
              <a:rPr lang="fr-FR" sz="3500" dirty="0"/>
              <a:t>J’</a:t>
            </a:r>
            <a:r>
              <a:rPr lang="fr-FR" sz="3500" b="1" dirty="0"/>
              <a:t>écoute</a:t>
            </a:r>
            <a:r>
              <a:rPr lang="fr-FR" sz="3500" dirty="0"/>
              <a:t> ma chanson préférée.</a:t>
            </a:r>
          </a:p>
          <a:p>
            <a:pPr marL="0" indent="0" fontAlgn="t">
              <a:buNone/>
            </a:pPr>
            <a:r>
              <a:rPr lang="fr-FR" sz="3500" dirty="0"/>
              <a:t>   ___ écoutions ___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fontAlgn="t"/>
            <a:r>
              <a:rPr lang="fr-FR" sz="3500" b="1" dirty="0"/>
              <a:t>Je</a:t>
            </a:r>
            <a:r>
              <a:rPr lang="fr-FR" sz="3500" dirty="0"/>
              <a:t> vais à la piscine.</a:t>
            </a:r>
          </a:p>
          <a:p>
            <a:pPr marL="0" indent="0" fontAlgn="t">
              <a:buNone/>
            </a:pPr>
            <a:r>
              <a:rPr lang="fr-FR" sz="3500" dirty="0"/>
              <a:t>   Marie et moi ___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fontAlgn="t"/>
            <a:r>
              <a:rPr lang="fr-FR" sz="3500" dirty="0"/>
              <a:t>J’écoute ma chanson préférée.</a:t>
            </a:r>
          </a:p>
          <a:p>
            <a:pPr marL="0" indent="0" fontAlgn="t">
              <a:buNone/>
            </a:pPr>
            <a:r>
              <a:rPr lang="fr-FR" sz="3500" dirty="0">
                <a:solidFill>
                  <a:srgbClr val="00B050"/>
                </a:solidFill>
              </a:rPr>
              <a:t>  Nous écoutions notre </a:t>
            </a:r>
            <a:r>
              <a:rPr lang="fr-FR" sz="3500" dirty="0"/>
              <a:t>chanson préférée. 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fontAlgn="t"/>
            <a:r>
              <a:rPr lang="fr-FR" sz="3500" dirty="0"/>
              <a:t>Je vais à la piscine.</a:t>
            </a:r>
          </a:p>
          <a:p>
            <a:pPr marL="0" indent="0" fontAlgn="t">
              <a:buNone/>
            </a:pPr>
            <a:r>
              <a:rPr lang="fr-FR" sz="3500" dirty="0"/>
              <a:t>  Marie et moi </a:t>
            </a:r>
            <a:r>
              <a:rPr lang="fr-FR" sz="3500" dirty="0">
                <a:solidFill>
                  <a:srgbClr val="00B050"/>
                </a:solidFill>
              </a:rPr>
              <a:t>allons </a:t>
            </a:r>
            <a:r>
              <a:rPr lang="fr-FR" sz="3500" dirty="0"/>
              <a:t>à la piscine.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Transforme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fontAlgn="t"/>
            <a:r>
              <a:rPr lang="fr-FR" sz="3600" b="1" dirty="0"/>
              <a:t>Cette peluche </a:t>
            </a:r>
            <a:r>
              <a:rPr lang="fr-FR" sz="3600" dirty="0"/>
              <a:t>sent la vanille.</a:t>
            </a:r>
          </a:p>
          <a:p>
            <a:pPr marL="0" indent="0">
              <a:buNone/>
            </a:pPr>
            <a:r>
              <a:rPr lang="fr-FR" sz="3600" dirty="0"/>
              <a:t>   Ces gâteaux ____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fontAlgn="t"/>
            <a:r>
              <a:rPr lang="fr-FR" sz="3600" dirty="0"/>
              <a:t>La bouteille est </a:t>
            </a:r>
            <a:r>
              <a:rPr lang="fr-FR" sz="3600" b="1" dirty="0"/>
              <a:t>percée</a:t>
            </a:r>
            <a:r>
              <a:rPr lang="fr-FR" sz="3600" dirty="0"/>
              <a:t>. </a:t>
            </a:r>
          </a:p>
          <a:p>
            <a:pPr marL="0" indent="0" fontAlgn="t">
              <a:buNone/>
            </a:pPr>
            <a:r>
              <a:rPr lang="fr-FR" sz="3600" dirty="0"/>
              <a:t>   ____________percées.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32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fontAlgn="t"/>
            <a:r>
              <a:rPr lang="fr-FR" sz="3600" dirty="0"/>
              <a:t>Cette peluche sent la vanille.</a:t>
            </a:r>
          </a:p>
          <a:p>
            <a:pPr marL="0" indent="0">
              <a:buNone/>
            </a:pPr>
            <a:r>
              <a:rPr lang="fr-FR" sz="3600" dirty="0"/>
              <a:t>  Ces gâteaux </a:t>
            </a:r>
            <a:r>
              <a:rPr lang="fr-FR" sz="3600" dirty="0">
                <a:solidFill>
                  <a:srgbClr val="00B050"/>
                </a:solidFill>
              </a:rPr>
              <a:t>sentent </a:t>
            </a:r>
            <a:r>
              <a:rPr lang="fr-FR" sz="3600" dirty="0"/>
              <a:t>la vanille.</a:t>
            </a:r>
            <a:r>
              <a:rPr lang="fr-FR" sz="3500" dirty="0"/>
              <a:t> 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fontAlgn="t"/>
            <a:r>
              <a:rPr lang="fr-FR" sz="3600" dirty="0"/>
              <a:t>La bouteille est percée. </a:t>
            </a:r>
          </a:p>
          <a:p>
            <a:pPr marL="0" indent="0" fontAlgn="t">
              <a:buNone/>
            </a:pPr>
            <a:r>
              <a:rPr lang="fr-FR" sz="3600" dirty="0">
                <a:solidFill>
                  <a:srgbClr val="00B050"/>
                </a:solidFill>
              </a:rPr>
              <a:t>  Les bouteilles sont </a:t>
            </a:r>
            <a:r>
              <a:rPr lang="fr-FR" sz="3600" dirty="0"/>
              <a:t>percées.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067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Transforme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fontAlgn="t"/>
            <a:r>
              <a:rPr lang="fr-FR" sz="3600" b="1" dirty="0"/>
              <a:t>Le soleil </a:t>
            </a:r>
            <a:r>
              <a:rPr lang="fr-FR" sz="3600" dirty="0"/>
              <a:t>éblouit les conducteurs. </a:t>
            </a:r>
          </a:p>
          <a:p>
            <a:pPr marL="0" indent="0">
              <a:buNone/>
            </a:pPr>
            <a:r>
              <a:rPr lang="fr-FR" sz="3600" dirty="0"/>
              <a:t>  Les lumières___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fontAlgn="t"/>
            <a:r>
              <a:rPr lang="fr-FR" sz="3600" dirty="0"/>
              <a:t>Le chien </a:t>
            </a:r>
            <a:r>
              <a:rPr lang="fr-FR" sz="3600" b="1" dirty="0"/>
              <a:t>court</a:t>
            </a:r>
            <a:r>
              <a:rPr lang="fr-FR" sz="3600" dirty="0"/>
              <a:t> après le chat.</a:t>
            </a:r>
          </a:p>
          <a:p>
            <a:pPr marL="0" indent="0" fontAlgn="t">
              <a:buNone/>
            </a:pPr>
            <a:r>
              <a:rPr lang="fr-FR" sz="3600" dirty="0"/>
              <a:t>   _____ couraient__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491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fontAlgn="t"/>
            <a:r>
              <a:rPr lang="fr-FR" sz="3500" b="1" dirty="0"/>
              <a:t>Le soleil </a:t>
            </a:r>
            <a:r>
              <a:rPr lang="fr-FR" sz="3500" dirty="0"/>
              <a:t>éblouit les conducteurs. </a:t>
            </a:r>
          </a:p>
          <a:p>
            <a:pPr marL="0" indent="0">
              <a:buNone/>
            </a:pPr>
            <a:r>
              <a:rPr lang="fr-FR" sz="3500" dirty="0"/>
              <a:t>   Les lumières </a:t>
            </a:r>
            <a:r>
              <a:rPr lang="fr-FR" sz="3500" dirty="0">
                <a:solidFill>
                  <a:srgbClr val="00B050"/>
                </a:solidFill>
              </a:rPr>
              <a:t>éblouissent </a:t>
            </a:r>
            <a:r>
              <a:rPr lang="fr-FR" sz="3500" dirty="0"/>
              <a:t>les conducteurs. </a:t>
            </a:r>
          </a:p>
          <a:p>
            <a:endParaRPr lang="fr-FR" sz="3500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endParaRPr lang="fr-FR" dirty="0"/>
          </a:p>
          <a:p>
            <a:pPr fontAlgn="t"/>
            <a:r>
              <a:rPr lang="fr-FR" sz="3500" dirty="0"/>
              <a:t>Le chien </a:t>
            </a:r>
            <a:r>
              <a:rPr lang="fr-FR" sz="3500" b="1" dirty="0"/>
              <a:t>court</a:t>
            </a:r>
            <a:r>
              <a:rPr lang="fr-FR" sz="3500" dirty="0"/>
              <a:t> après le chat.</a:t>
            </a:r>
          </a:p>
          <a:p>
            <a:pPr marL="0" indent="0" fontAlgn="t">
              <a:buNone/>
            </a:pPr>
            <a:r>
              <a:rPr lang="fr-FR" sz="3500" dirty="0">
                <a:solidFill>
                  <a:srgbClr val="00B050"/>
                </a:solidFill>
              </a:rPr>
              <a:t>   Les chiens </a:t>
            </a:r>
            <a:r>
              <a:rPr lang="fr-FR" sz="3500" dirty="0"/>
              <a:t>courent après le chat (ou les chats).</a:t>
            </a:r>
          </a:p>
          <a:p>
            <a:pPr marL="0" indent="0" fontAlgn="t">
              <a:buNone/>
            </a:pPr>
            <a:endParaRPr lang="fr-FR" sz="35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336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Transforme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fontAlgn="t"/>
            <a:r>
              <a:rPr lang="fr-FR" sz="3600" b="1" dirty="0"/>
              <a:t>Nous</a:t>
            </a:r>
            <a:r>
              <a:rPr lang="fr-FR" sz="3600" dirty="0"/>
              <a:t> choisissons notre place. </a:t>
            </a:r>
          </a:p>
          <a:p>
            <a:pPr marL="0" indent="0">
              <a:buNone/>
            </a:pPr>
            <a:r>
              <a:rPr lang="fr-FR" sz="3600" dirty="0"/>
              <a:t>   Roméo et Victor __________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fontAlgn="t"/>
            <a:r>
              <a:rPr lang="fr-FR" sz="3600" dirty="0"/>
              <a:t>Tu </a:t>
            </a:r>
            <a:r>
              <a:rPr lang="fr-FR" sz="3600" b="1" dirty="0"/>
              <a:t>viens</a:t>
            </a:r>
            <a:r>
              <a:rPr lang="fr-FR" sz="3600" dirty="0"/>
              <a:t> à l’école à pied. </a:t>
            </a:r>
          </a:p>
          <a:p>
            <a:pPr marL="0" indent="0" fontAlgn="t">
              <a:buNone/>
            </a:pPr>
            <a:r>
              <a:rPr lang="fr-FR" sz="3600" dirty="0"/>
              <a:t>   ___ ne veniez pas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927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fontAlgn="t"/>
            <a:r>
              <a:rPr lang="fr-FR" sz="3600" b="1" dirty="0"/>
              <a:t>Nous</a:t>
            </a:r>
            <a:r>
              <a:rPr lang="fr-FR" sz="3600" dirty="0"/>
              <a:t> choisissons notre place. </a:t>
            </a:r>
          </a:p>
          <a:p>
            <a:pPr marL="0" indent="0">
              <a:buNone/>
            </a:pPr>
            <a:r>
              <a:rPr lang="fr-FR" sz="3600" dirty="0"/>
              <a:t>  Roméo et Victor </a:t>
            </a:r>
            <a:r>
              <a:rPr lang="fr-FR" sz="3600" dirty="0">
                <a:solidFill>
                  <a:srgbClr val="00B050"/>
                </a:solidFill>
              </a:rPr>
              <a:t>choisissent</a:t>
            </a:r>
            <a:r>
              <a:rPr lang="fr-FR" sz="3600" dirty="0"/>
              <a:t> </a:t>
            </a:r>
            <a:r>
              <a:rPr lang="fr-FR" sz="3600" dirty="0">
                <a:solidFill>
                  <a:srgbClr val="00B050"/>
                </a:solidFill>
              </a:rPr>
              <a:t>leur</a:t>
            </a:r>
            <a:r>
              <a:rPr lang="fr-FR" sz="3600" dirty="0"/>
              <a:t> place.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fontAlgn="t"/>
            <a:r>
              <a:rPr lang="fr-FR" sz="3600" dirty="0"/>
              <a:t>Tu </a:t>
            </a:r>
            <a:r>
              <a:rPr lang="fr-FR" sz="3600" b="1" dirty="0"/>
              <a:t>viens</a:t>
            </a:r>
            <a:r>
              <a:rPr lang="fr-FR" sz="3600" dirty="0"/>
              <a:t> à l’école à pied. </a:t>
            </a:r>
          </a:p>
          <a:p>
            <a:pPr marL="0" indent="0" fontAlgn="t">
              <a:buNone/>
            </a:pPr>
            <a:r>
              <a:rPr lang="fr-FR" sz="3600">
                <a:solidFill>
                  <a:srgbClr val="00B050"/>
                </a:solidFill>
              </a:rPr>
              <a:t>   Vous</a:t>
            </a:r>
            <a:r>
              <a:rPr lang="fr-FR" sz="3600"/>
              <a:t> ne venez pas à l’école à pied. </a:t>
            </a:r>
          </a:p>
          <a:p>
            <a:pPr marL="0" indent="0" fontAlgn="t">
              <a:buNone/>
            </a:pPr>
            <a:endParaRPr lang="fr-FR" sz="35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90646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269</Words>
  <Application>Microsoft Office PowerPoint</Application>
  <PresentationFormat>Grand écran</PresentationFormat>
  <Paragraphs>99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1</vt:lpstr>
      <vt:lpstr>Transforme :</vt:lpstr>
      <vt:lpstr>Correction</vt:lpstr>
      <vt:lpstr>Transforme :</vt:lpstr>
      <vt:lpstr>Correction</vt:lpstr>
      <vt:lpstr>Transforme :</vt:lpstr>
      <vt:lpstr>Correction</vt:lpstr>
      <vt:lpstr>Transforme :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18</cp:revision>
  <dcterms:created xsi:type="dcterms:W3CDTF">2021-07-17T07:25:24Z</dcterms:created>
  <dcterms:modified xsi:type="dcterms:W3CDTF">2021-08-22T05:54:45Z</dcterms:modified>
</cp:coreProperties>
</file>